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0FD03E-1155-465D-93B7-A59C115F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B5C9070-A553-47EA-950A-705C3B8FC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22103E5-D948-462F-9EE1-3221E7823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6799-6B58-4BED-8D04-16D50342C238}" type="datetimeFigureOut">
              <a:rPr lang="de-DE" smtClean="0"/>
              <a:t>18.10.2017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C6548D-7F3F-4CDD-A094-73DF70B5D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82317A1-2141-44A8-A411-9620F2D10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5709-5251-4FE4-AEC5-BD43DE1279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731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D57DE3-F7A3-4941-A30B-BC63A5173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9F9A0F2-57B4-4CB9-8AE3-A8CF917D7C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2307A0-6B8C-4422-92E5-2E3615C12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6799-6B58-4BED-8D04-16D50342C238}" type="datetimeFigureOut">
              <a:rPr lang="de-DE" smtClean="0"/>
              <a:t>18.10.2017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A218BEC-94C1-4575-89B6-4D6DA2CA6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EF95B5B-F946-44B6-858B-1E474418F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5709-5251-4FE4-AEC5-BD43DE1279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0722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6F2D121-D6C9-4634-B8C5-50FA48B40D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E44C204-053C-4F0F-BA14-FE61BFA92D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1CE780-95EB-43F2-BF74-E6EC29BD3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6799-6B58-4BED-8D04-16D50342C238}" type="datetimeFigureOut">
              <a:rPr lang="de-DE" smtClean="0"/>
              <a:t>18.10.2017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5044DE-303E-43C0-86CE-66B12DB8B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FE9B51-5BFB-4EE2-BB2B-86DD76664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5709-5251-4FE4-AEC5-BD43DE1279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12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301812-2A80-4354-B9B2-FC84F5E7A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DB1AA6-7ED5-41CE-B747-C3F07D82E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D28E5A-CED3-4235-B499-52F19B765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6799-6B58-4BED-8D04-16D50342C238}" type="datetimeFigureOut">
              <a:rPr lang="de-DE" smtClean="0"/>
              <a:t>18.10.2017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A0D5E57-CE1E-4DAF-97A9-1F1C278CA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A28657-EA72-4CA2-AB2E-E371CE617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5709-5251-4FE4-AEC5-BD43DE1279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2935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C6FA83-FC90-4805-BA9A-8923F7825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EC7393-3154-4254-ADF6-4BEB65175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E05D87-EF0B-497D-ABD6-223AE2589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6799-6B58-4BED-8D04-16D50342C238}" type="datetimeFigureOut">
              <a:rPr lang="de-DE" smtClean="0"/>
              <a:t>18.10.2017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3CD4D90-F365-4053-8877-554CC222B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A483508-352B-4E4B-BC48-7FE1DA4BF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5709-5251-4FE4-AEC5-BD43DE1279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9829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7A9135-51E7-45B4-B3B4-DA5C351A8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9F32C8-9C1A-4C41-A0DA-01523A0C78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F537F9-A6FA-4B4E-99D7-31E25CEB46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AE65929-E446-4040-893B-D0AF80029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6799-6B58-4BED-8D04-16D50342C238}" type="datetimeFigureOut">
              <a:rPr lang="de-DE" smtClean="0"/>
              <a:t>18.10.2017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EA44246-8148-4AA0-A522-747D40A25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FBBFDF-49D8-46DB-8B81-9481FAEAB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5709-5251-4FE4-AEC5-BD43DE1279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412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28C23D-E528-462F-87E2-36B65A3BC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D5E5621-80DE-446E-93D5-1F2D31B46E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AEA49A2-1D4B-45B4-BC48-270D9317C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F23A965-66B8-4999-A364-355FC15234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1A451A2-712F-4AC9-B2F7-74A9B2CA37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4835BCF-A03B-4A0D-B162-8CC911679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6799-6B58-4BED-8D04-16D50342C238}" type="datetimeFigureOut">
              <a:rPr lang="de-DE" smtClean="0"/>
              <a:t>18.10.2017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5DAFE71-9DDC-4F91-B140-67A61789B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EC24A6F-F697-4B2E-B5C6-9BF5EC905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5709-5251-4FE4-AEC5-BD43DE1279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722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A6366E-D9ED-499B-99AA-3C3BE1609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CBF83B2-561E-49C2-A0EF-E05B71DC4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6799-6B58-4BED-8D04-16D50342C238}" type="datetimeFigureOut">
              <a:rPr lang="de-DE" smtClean="0"/>
              <a:t>18.10.2017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3E074F8-F3E9-433A-B24C-94935096F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4559CE8-9F59-4426-94FC-C6DDB4970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5709-5251-4FE4-AEC5-BD43DE1279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608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687882B-0D65-4242-9EB3-C46DE85AC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6799-6B58-4BED-8D04-16D50342C238}" type="datetimeFigureOut">
              <a:rPr lang="de-DE" smtClean="0"/>
              <a:t>18.10.2017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DAAEA8D-E051-41FF-9504-0AA660521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9E1F8E1-B360-485B-8043-F052CA0E3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5709-5251-4FE4-AEC5-BD43DE1279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6771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2B9073-7C9F-44E0-89C1-E8D5C435B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D944C41-CE7A-4C54-944D-A3931B68F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9774672-20D4-4174-8D36-BE9CB8B57B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8D3C5E3-9FF3-4E75-91B1-E1DE5DB58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6799-6B58-4BED-8D04-16D50342C238}" type="datetimeFigureOut">
              <a:rPr lang="de-DE" smtClean="0"/>
              <a:t>18.10.2017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C9455CB-E177-4AF0-8A63-0C0E7C9A8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F56F93B-9FC2-4D32-9E83-D702A137B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5709-5251-4FE4-AEC5-BD43DE1279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46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F5090F-076B-4C83-94D2-4D1CB2AD2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C79FE6B-0ACA-4092-B72F-6591587693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5CF2936-BB9B-40D3-B7FC-4EBC46AA9A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97EA63A-0D61-49E4-818F-A0695C7EA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6799-6B58-4BED-8D04-16D50342C238}" type="datetimeFigureOut">
              <a:rPr lang="de-DE" smtClean="0"/>
              <a:t>18.10.2017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DDAAE42-7337-48F6-8FC6-F32B067D8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1CCB143-C5E3-4CF1-B99C-C8275AF8E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5709-5251-4FE4-AEC5-BD43DE1279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5741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B02346F-9B97-49B6-9A0F-0FDE72186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D333A15-4214-495E-BA7C-AB813CC09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1DE13EA-81A7-47A6-8F77-33100602EA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A6799-6B58-4BED-8D04-16D50342C238}" type="datetimeFigureOut">
              <a:rPr lang="de-DE" smtClean="0"/>
              <a:t>18.10.2017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9A907DD-8984-44DD-A210-D09102EB72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844D546-5374-48B2-9495-6CE0DCA07D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C5709-5251-4FE4-AEC5-BD43DE1279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3024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B652D7-F011-4F2E-A75B-276388DA8C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E332E5F-8470-466C-8E47-C58777C0C4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2262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: abgerundete Ecken 1">
            <a:extLst>
              <a:ext uri="{FF2B5EF4-FFF2-40B4-BE49-F238E27FC236}">
                <a16:creationId xmlns:a16="http://schemas.microsoft.com/office/drawing/2014/main" id="{9A5886DF-3610-4442-B1C9-308176546216}"/>
              </a:ext>
            </a:extLst>
          </p:cNvPr>
          <p:cNvSpPr/>
          <p:nvPr/>
        </p:nvSpPr>
        <p:spPr>
          <a:xfrm>
            <a:off x="2196269" y="1674976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A1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C35BD327-057F-4F31-B08E-203A9CF2C136}"/>
              </a:ext>
            </a:extLst>
          </p:cNvPr>
          <p:cNvSpPr/>
          <p:nvPr/>
        </p:nvSpPr>
        <p:spPr>
          <a:xfrm>
            <a:off x="4186014" y="1674976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A2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F3D6A98F-6925-4CDD-9573-A1C75E43B7E0}"/>
              </a:ext>
            </a:extLst>
          </p:cNvPr>
          <p:cNvSpPr/>
          <p:nvPr/>
        </p:nvSpPr>
        <p:spPr>
          <a:xfrm>
            <a:off x="6175759" y="1674976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A3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393E60EB-3340-4D4D-A729-851C45DF3D50}"/>
              </a:ext>
            </a:extLst>
          </p:cNvPr>
          <p:cNvSpPr/>
          <p:nvPr/>
        </p:nvSpPr>
        <p:spPr>
          <a:xfrm>
            <a:off x="8165504" y="1674976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A4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658F725E-3536-4800-9885-9F0D127CFF2F}"/>
              </a:ext>
            </a:extLst>
          </p:cNvPr>
          <p:cNvSpPr/>
          <p:nvPr/>
        </p:nvSpPr>
        <p:spPr>
          <a:xfrm>
            <a:off x="2196269" y="2810142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B1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EF661331-14BF-4956-8364-60BC07ED9ACC}"/>
              </a:ext>
            </a:extLst>
          </p:cNvPr>
          <p:cNvSpPr/>
          <p:nvPr/>
        </p:nvSpPr>
        <p:spPr>
          <a:xfrm>
            <a:off x="4186014" y="2810142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B2</a:t>
            </a: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ED0132E9-C3D4-4083-81E0-D84C73F7B477}"/>
              </a:ext>
            </a:extLst>
          </p:cNvPr>
          <p:cNvSpPr/>
          <p:nvPr/>
        </p:nvSpPr>
        <p:spPr>
          <a:xfrm>
            <a:off x="6175759" y="2810142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B3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8FCABF63-1EB8-4FDA-A8C0-891CB070CC0C}"/>
              </a:ext>
            </a:extLst>
          </p:cNvPr>
          <p:cNvSpPr/>
          <p:nvPr/>
        </p:nvSpPr>
        <p:spPr>
          <a:xfrm>
            <a:off x="8165504" y="2810142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B4</a:t>
            </a:r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9253B438-D190-4E5F-8108-B7C03E136796}"/>
              </a:ext>
            </a:extLst>
          </p:cNvPr>
          <p:cNvSpPr/>
          <p:nvPr/>
        </p:nvSpPr>
        <p:spPr>
          <a:xfrm>
            <a:off x="2196269" y="3945308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C1</a:t>
            </a: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A14BE7F0-FD83-4E45-A0A0-A1AD47D50DFB}"/>
              </a:ext>
            </a:extLst>
          </p:cNvPr>
          <p:cNvSpPr/>
          <p:nvPr/>
        </p:nvSpPr>
        <p:spPr>
          <a:xfrm>
            <a:off x="4186014" y="3945308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C2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CFFD26FF-1566-49E1-B20E-397D414D6A61}"/>
              </a:ext>
            </a:extLst>
          </p:cNvPr>
          <p:cNvSpPr/>
          <p:nvPr/>
        </p:nvSpPr>
        <p:spPr>
          <a:xfrm>
            <a:off x="6175759" y="3945308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C3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02EE36D2-9BE3-44DF-B640-927C73B0E875}"/>
              </a:ext>
            </a:extLst>
          </p:cNvPr>
          <p:cNvSpPr/>
          <p:nvPr/>
        </p:nvSpPr>
        <p:spPr>
          <a:xfrm>
            <a:off x="8165504" y="3945308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C4</a:t>
            </a: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C90E539B-FCF9-4661-996A-64898E0A3A08}"/>
              </a:ext>
            </a:extLst>
          </p:cNvPr>
          <p:cNvSpPr/>
          <p:nvPr/>
        </p:nvSpPr>
        <p:spPr>
          <a:xfrm>
            <a:off x="2196269" y="5080474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D1</a:t>
            </a: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03DBAA0C-574C-4461-A4B5-08479768C5A7}"/>
              </a:ext>
            </a:extLst>
          </p:cNvPr>
          <p:cNvSpPr/>
          <p:nvPr/>
        </p:nvSpPr>
        <p:spPr>
          <a:xfrm>
            <a:off x="4186014" y="5080474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D2</a:t>
            </a:r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35D43447-A529-4EAE-A0F2-9271788C91A9}"/>
              </a:ext>
            </a:extLst>
          </p:cNvPr>
          <p:cNvSpPr/>
          <p:nvPr/>
        </p:nvSpPr>
        <p:spPr>
          <a:xfrm>
            <a:off x="6175759" y="5080474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D3</a:t>
            </a:r>
          </a:p>
        </p:txBody>
      </p:sp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D8F332E7-4C6F-440B-8A44-BDFC1CCA10F6}"/>
              </a:ext>
            </a:extLst>
          </p:cNvPr>
          <p:cNvSpPr/>
          <p:nvPr/>
        </p:nvSpPr>
        <p:spPr>
          <a:xfrm>
            <a:off x="8165504" y="5080474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D4</a:t>
            </a:r>
          </a:p>
        </p:txBody>
      </p:sp>
      <p:sp>
        <p:nvSpPr>
          <p:cNvPr id="41" name="Rechteck: abgerundete Ecken 40">
            <a:extLst>
              <a:ext uri="{FF2B5EF4-FFF2-40B4-BE49-F238E27FC236}">
                <a16:creationId xmlns:a16="http://schemas.microsoft.com/office/drawing/2014/main" id="{93AE3690-D2EB-42FF-9F0C-84BFAED8AA42}"/>
              </a:ext>
            </a:extLst>
          </p:cNvPr>
          <p:cNvSpPr/>
          <p:nvPr/>
        </p:nvSpPr>
        <p:spPr>
          <a:xfrm>
            <a:off x="4741490" y="618146"/>
            <a:ext cx="1989745" cy="508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Lehrer</a:t>
            </a:r>
          </a:p>
        </p:txBody>
      </p:sp>
    </p:spTree>
    <p:extLst>
      <p:ext uri="{BB962C8B-B14F-4D97-AF65-F5344CB8AC3E}">
        <p14:creationId xmlns:p14="http://schemas.microsoft.com/office/powerpoint/2010/main" val="876048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: abgerundete Ecken 1">
            <a:extLst>
              <a:ext uri="{FF2B5EF4-FFF2-40B4-BE49-F238E27FC236}">
                <a16:creationId xmlns:a16="http://schemas.microsoft.com/office/drawing/2014/main" id="{9A5886DF-3610-4442-B1C9-308176546216}"/>
              </a:ext>
            </a:extLst>
          </p:cNvPr>
          <p:cNvSpPr/>
          <p:nvPr/>
        </p:nvSpPr>
        <p:spPr>
          <a:xfrm>
            <a:off x="2196269" y="1674976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A1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C35BD327-057F-4F31-B08E-203A9CF2C136}"/>
              </a:ext>
            </a:extLst>
          </p:cNvPr>
          <p:cNvSpPr/>
          <p:nvPr/>
        </p:nvSpPr>
        <p:spPr>
          <a:xfrm>
            <a:off x="4186014" y="1674976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A2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F3D6A98F-6925-4CDD-9573-A1C75E43B7E0}"/>
              </a:ext>
            </a:extLst>
          </p:cNvPr>
          <p:cNvSpPr/>
          <p:nvPr/>
        </p:nvSpPr>
        <p:spPr>
          <a:xfrm>
            <a:off x="6175759" y="1674976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A3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393E60EB-3340-4D4D-A729-851C45DF3D50}"/>
              </a:ext>
            </a:extLst>
          </p:cNvPr>
          <p:cNvSpPr/>
          <p:nvPr/>
        </p:nvSpPr>
        <p:spPr>
          <a:xfrm>
            <a:off x="8165504" y="1674976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A4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658F725E-3536-4800-9885-9F0D127CFF2F}"/>
              </a:ext>
            </a:extLst>
          </p:cNvPr>
          <p:cNvSpPr/>
          <p:nvPr/>
        </p:nvSpPr>
        <p:spPr>
          <a:xfrm>
            <a:off x="2196269" y="2810142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B1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EF661331-14BF-4956-8364-60BC07ED9ACC}"/>
              </a:ext>
            </a:extLst>
          </p:cNvPr>
          <p:cNvSpPr/>
          <p:nvPr/>
        </p:nvSpPr>
        <p:spPr>
          <a:xfrm>
            <a:off x="4186014" y="2810142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B2</a:t>
            </a: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ED0132E9-C3D4-4083-81E0-D84C73F7B477}"/>
              </a:ext>
            </a:extLst>
          </p:cNvPr>
          <p:cNvSpPr/>
          <p:nvPr/>
        </p:nvSpPr>
        <p:spPr>
          <a:xfrm>
            <a:off x="6175759" y="2810142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B3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8FCABF63-1EB8-4FDA-A8C0-891CB070CC0C}"/>
              </a:ext>
            </a:extLst>
          </p:cNvPr>
          <p:cNvSpPr/>
          <p:nvPr/>
        </p:nvSpPr>
        <p:spPr>
          <a:xfrm>
            <a:off x="8165504" y="2810142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B4</a:t>
            </a:r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9253B438-D190-4E5F-8108-B7C03E136796}"/>
              </a:ext>
            </a:extLst>
          </p:cNvPr>
          <p:cNvSpPr/>
          <p:nvPr/>
        </p:nvSpPr>
        <p:spPr>
          <a:xfrm>
            <a:off x="2196269" y="3945308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C1</a:t>
            </a: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A14BE7F0-FD83-4E45-A0A0-A1AD47D50DFB}"/>
              </a:ext>
            </a:extLst>
          </p:cNvPr>
          <p:cNvSpPr/>
          <p:nvPr/>
        </p:nvSpPr>
        <p:spPr>
          <a:xfrm>
            <a:off x="4186014" y="3945308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C2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CFFD26FF-1566-49E1-B20E-397D414D6A61}"/>
              </a:ext>
            </a:extLst>
          </p:cNvPr>
          <p:cNvSpPr/>
          <p:nvPr/>
        </p:nvSpPr>
        <p:spPr>
          <a:xfrm>
            <a:off x="6175759" y="3945308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C3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02EE36D2-9BE3-44DF-B640-927C73B0E875}"/>
              </a:ext>
            </a:extLst>
          </p:cNvPr>
          <p:cNvSpPr/>
          <p:nvPr/>
        </p:nvSpPr>
        <p:spPr>
          <a:xfrm>
            <a:off x="8165504" y="3945308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C4</a:t>
            </a: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C90E539B-FCF9-4661-996A-64898E0A3A08}"/>
              </a:ext>
            </a:extLst>
          </p:cNvPr>
          <p:cNvSpPr/>
          <p:nvPr/>
        </p:nvSpPr>
        <p:spPr>
          <a:xfrm>
            <a:off x="2196269" y="5080474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D1</a:t>
            </a: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03DBAA0C-574C-4461-A4B5-08479768C5A7}"/>
              </a:ext>
            </a:extLst>
          </p:cNvPr>
          <p:cNvSpPr/>
          <p:nvPr/>
        </p:nvSpPr>
        <p:spPr>
          <a:xfrm>
            <a:off x="4186014" y="5080474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D2</a:t>
            </a:r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35D43447-A529-4EAE-A0F2-9271788C91A9}"/>
              </a:ext>
            </a:extLst>
          </p:cNvPr>
          <p:cNvSpPr/>
          <p:nvPr/>
        </p:nvSpPr>
        <p:spPr>
          <a:xfrm>
            <a:off x="6175759" y="5080474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D3</a:t>
            </a:r>
          </a:p>
        </p:txBody>
      </p:sp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D8F332E7-4C6F-440B-8A44-BDFC1CCA10F6}"/>
              </a:ext>
            </a:extLst>
          </p:cNvPr>
          <p:cNvSpPr/>
          <p:nvPr/>
        </p:nvSpPr>
        <p:spPr>
          <a:xfrm>
            <a:off x="8165504" y="5080474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D4</a:t>
            </a:r>
          </a:p>
        </p:txBody>
      </p: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1BB2EC37-701B-434F-B0A4-B55FC0791780}"/>
              </a:ext>
            </a:extLst>
          </p:cNvPr>
          <p:cNvCxnSpPr>
            <a:cxnSpLocks/>
            <a:stCxn id="3" idx="1"/>
            <a:endCxn id="2" idx="3"/>
          </p:cNvCxnSpPr>
          <p:nvPr/>
        </p:nvCxnSpPr>
        <p:spPr>
          <a:xfrm flipH="1">
            <a:off x="3307222" y="1969806"/>
            <a:ext cx="878792" cy="0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F343D397-86FF-4ED5-B058-9C6492D25724}"/>
              </a:ext>
            </a:extLst>
          </p:cNvPr>
          <p:cNvCxnSpPr>
            <a:cxnSpLocks/>
            <a:stCxn id="2" idx="2"/>
            <a:endCxn id="6" idx="0"/>
          </p:cNvCxnSpPr>
          <p:nvPr/>
        </p:nvCxnSpPr>
        <p:spPr>
          <a:xfrm>
            <a:off x="2751746" y="2264636"/>
            <a:ext cx="0" cy="545506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" name="Gerade Verbindung mit Pfeil 23">
            <a:extLst>
              <a:ext uri="{FF2B5EF4-FFF2-40B4-BE49-F238E27FC236}">
                <a16:creationId xmlns:a16="http://schemas.microsoft.com/office/drawing/2014/main" id="{638B2A70-EEA2-4E3A-A5EC-012F848AC682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>
            <a:off x="3307222" y="3104972"/>
            <a:ext cx="878792" cy="0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4F63A160-F533-4598-A4D3-8AD2046DB965}"/>
              </a:ext>
            </a:extLst>
          </p:cNvPr>
          <p:cNvCxnSpPr>
            <a:cxnSpLocks/>
          </p:cNvCxnSpPr>
          <p:nvPr/>
        </p:nvCxnSpPr>
        <p:spPr>
          <a:xfrm>
            <a:off x="5296967" y="2953996"/>
            <a:ext cx="878792" cy="0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8" name="Gerade Verbindung mit Pfeil 27">
            <a:extLst>
              <a:ext uri="{FF2B5EF4-FFF2-40B4-BE49-F238E27FC236}">
                <a16:creationId xmlns:a16="http://schemas.microsoft.com/office/drawing/2014/main" id="{C4968892-E149-48F9-A306-D0C571A42F70}"/>
              </a:ext>
            </a:extLst>
          </p:cNvPr>
          <p:cNvCxnSpPr>
            <a:cxnSpLocks/>
            <a:stCxn id="8" idx="2"/>
            <a:endCxn id="12" idx="0"/>
          </p:cNvCxnSpPr>
          <p:nvPr/>
        </p:nvCxnSpPr>
        <p:spPr>
          <a:xfrm>
            <a:off x="6731236" y="3399802"/>
            <a:ext cx="0" cy="545506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1" name="Gerade Verbindung mit Pfeil 30">
            <a:extLst>
              <a:ext uri="{FF2B5EF4-FFF2-40B4-BE49-F238E27FC236}">
                <a16:creationId xmlns:a16="http://schemas.microsoft.com/office/drawing/2014/main" id="{BC306C94-B5EA-4B8F-BF2F-5C6BB11E037F}"/>
              </a:ext>
            </a:extLst>
          </p:cNvPr>
          <p:cNvCxnSpPr>
            <a:cxnSpLocks/>
          </p:cNvCxnSpPr>
          <p:nvPr/>
        </p:nvCxnSpPr>
        <p:spPr>
          <a:xfrm flipH="1">
            <a:off x="5296967" y="4103405"/>
            <a:ext cx="878792" cy="0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4" name="Gerade Verbindung mit Pfeil 33">
            <a:extLst>
              <a:ext uri="{FF2B5EF4-FFF2-40B4-BE49-F238E27FC236}">
                <a16:creationId xmlns:a16="http://schemas.microsoft.com/office/drawing/2014/main" id="{9A800852-45B2-421A-BED3-4B38AFCF804B}"/>
              </a:ext>
            </a:extLst>
          </p:cNvPr>
          <p:cNvCxnSpPr>
            <a:cxnSpLocks/>
            <a:stCxn id="15" idx="3"/>
            <a:endCxn id="16" idx="1"/>
          </p:cNvCxnSpPr>
          <p:nvPr/>
        </p:nvCxnSpPr>
        <p:spPr>
          <a:xfrm>
            <a:off x="5296967" y="5375304"/>
            <a:ext cx="878792" cy="0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5" name="Gerade Verbindung mit Pfeil 34">
            <a:extLst>
              <a:ext uri="{FF2B5EF4-FFF2-40B4-BE49-F238E27FC236}">
                <a16:creationId xmlns:a16="http://schemas.microsoft.com/office/drawing/2014/main" id="{3575D5A3-44D2-432D-8E38-B808E6C627FB}"/>
              </a:ext>
            </a:extLst>
          </p:cNvPr>
          <p:cNvCxnSpPr>
            <a:cxnSpLocks/>
            <a:stCxn id="11" idx="1"/>
            <a:endCxn id="10" idx="3"/>
          </p:cNvCxnSpPr>
          <p:nvPr/>
        </p:nvCxnSpPr>
        <p:spPr>
          <a:xfrm flipH="1">
            <a:off x="3307222" y="4240138"/>
            <a:ext cx="878792" cy="0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0" name="Gerade Verbindung mit Pfeil 39">
            <a:extLst>
              <a:ext uri="{FF2B5EF4-FFF2-40B4-BE49-F238E27FC236}">
                <a16:creationId xmlns:a16="http://schemas.microsoft.com/office/drawing/2014/main" id="{4BF6B50F-A282-41D0-8A0D-57A589E2A88B}"/>
              </a:ext>
            </a:extLst>
          </p:cNvPr>
          <p:cNvCxnSpPr>
            <a:cxnSpLocks/>
            <a:stCxn id="10" idx="2"/>
            <a:endCxn id="14" idx="0"/>
          </p:cNvCxnSpPr>
          <p:nvPr/>
        </p:nvCxnSpPr>
        <p:spPr>
          <a:xfrm>
            <a:off x="2751746" y="4534968"/>
            <a:ext cx="0" cy="545506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3" name="Gerade Verbindung mit Pfeil 42">
            <a:extLst>
              <a:ext uri="{FF2B5EF4-FFF2-40B4-BE49-F238E27FC236}">
                <a16:creationId xmlns:a16="http://schemas.microsoft.com/office/drawing/2014/main" id="{F365F139-3FF8-46BB-87B9-780100BC6B01}"/>
              </a:ext>
            </a:extLst>
          </p:cNvPr>
          <p:cNvCxnSpPr>
            <a:cxnSpLocks/>
            <a:stCxn id="14" idx="3"/>
            <a:endCxn id="15" idx="1"/>
          </p:cNvCxnSpPr>
          <p:nvPr/>
        </p:nvCxnSpPr>
        <p:spPr>
          <a:xfrm>
            <a:off x="3307222" y="5375304"/>
            <a:ext cx="878792" cy="0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3" name="Gerade Verbindung mit Pfeil 52">
            <a:extLst>
              <a:ext uri="{FF2B5EF4-FFF2-40B4-BE49-F238E27FC236}">
                <a16:creationId xmlns:a16="http://schemas.microsoft.com/office/drawing/2014/main" id="{2634A676-E237-4F47-9569-0FD29ECBF9F3}"/>
              </a:ext>
            </a:extLst>
          </p:cNvPr>
          <p:cNvCxnSpPr>
            <a:cxnSpLocks/>
            <a:stCxn id="5" idx="1"/>
            <a:endCxn id="4" idx="3"/>
          </p:cNvCxnSpPr>
          <p:nvPr/>
        </p:nvCxnSpPr>
        <p:spPr>
          <a:xfrm flipH="1">
            <a:off x="7286712" y="1969806"/>
            <a:ext cx="878792" cy="0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7" name="Gerade Verbindung mit Pfeil 56">
            <a:extLst>
              <a:ext uri="{FF2B5EF4-FFF2-40B4-BE49-F238E27FC236}">
                <a16:creationId xmlns:a16="http://schemas.microsoft.com/office/drawing/2014/main" id="{FB06787E-37B9-4F21-89B0-E50B481C227E}"/>
              </a:ext>
            </a:extLst>
          </p:cNvPr>
          <p:cNvCxnSpPr>
            <a:cxnSpLocks/>
            <a:stCxn id="4" idx="2"/>
            <a:endCxn id="8" idx="0"/>
          </p:cNvCxnSpPr>
          <p:nvPr/>
        </p:nvCxnSpPr>
        <p:spPr>
          <a:xfrm>
            <a:off x="6731236" y="2264636"/>
            <a:ext cx="0" cy="545506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8" name="Gerade Verbindung mit Pfeil 57">
            <a:extLst>
              <a:ext uri="{FF2B5EF4-FFF2-40B4-BE49-F238E27FC236}">
                <a16:creationId xmlns:a16="http://schemas.microsoft.com/office/drawing/2014/main" id="{2250DD72-554C-4B2C-81CC-0F0A792E4319}"/>
              </a:ext>
            </a:extLst>
          </p:cNvPr>
          <p:cNvCxnSpPr>
            <a:cxnSpLocks/>
            <a:stCxn id="9" idx="0"/>
            <a:endCxn id="5" idx="2"/>
          </p:cNvCxnSpPr>
          <p:nvPr/>
        </p:nvCxnSpPr>
        <p:spPr>
          <a:xfrm flipV="1">
            <a:off x="8720981" y="2264636"/>
            <a:ext cx="0" cy="545506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3" name="Gerade Verbindung mit Pfeil 62">
            <a:extLst>
              <a:ext uri="{FF2B5EF4-FFF2-40B4-BE49-F238E27FC236}">
                <a16:creationId xmlns:a16="http://schemas.microsoft.com/office/drawing/2014/main" id="{6742919F-A6D4-4435-9180-845D0A3A84B6}"/>
              </a:ext>
            </a:extLst>
          </p:cNvPr>
          <p:cNvCxnSpPr>
            <a:cxnSpLocks/>
          </p:cNvCxnSpPr>
          <p:nvPr/>
        </p:nvCxnSpPr>
        <p:spPr>
          <a:xfrm flipH="1">
            <a:off x="5296967" y="3216068"/>
            <a:ext cx="878792" cy="0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4" name="Gerade Verbindung mit Pfeil 63">
            <a:extLst>
              <a:ext uri="{FF2B5EF4-FFF2-40B4-BE49-F238E27FC236}">
                <a16:creationId xmlns:a16="http://schemas.microsoft.com/office/drawing/2014/main" id="{B9DD4EEF-84CC-46C9-98A0-109DD1722207}"/>
              </a:ext>
            </a:extLst>
          </p:cNvPr>
          <p:cNvCxnSpPr>
            <a:cxnSpLocks/>
            <a:stCxn id="7" idx="2"/>
            <a:endCxn id="11" idx="0"/>
          </p:cNvCxnSpPr>
          <p:nvPr/>
        </p:nvCxnSpPr>
        <p:spPr>
          <a:xfrm>
            <a:off x="4741491" y="3399802"/>
            <a:ext cx="0" cy="545506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8" name="Gerade Verbindung mit Pfeil 67">
            <a:extLst>
              <a:ext uri="{FF2B5EF4-FFF2-40B4-BE49-F238E27FC236}">
                <a16:creationId xmlns:a16="http://schemas.microsoft.com/office/drawing/2014/main" id="{2C646E9A-C13B-4B38-83A9-B9B48B7D0DEE}"/>
              </a:ext>
            </a:extLst>
          </p:cNvPr>
          <p:cNvCxnSpPr>
            <a:cxnSpLocks/>
          </p:cNvCxnSpPr>
          <p:nvPr/>
        </p:nvCxnSpPr>
        <p:spPr>
          <a:xfrm>
            <a:off x="5296967" y="4342688"/>
            <a:ext cx="878792" cy="0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2" name="Gerade Verbindung mit Pfeil 71">
            <a:extLst>
              <a:ext uri="{FF2B5EF4-FFF2-40B4-BE49-F238E27FC236}">
                <a16:creationId xmlns:a16="http://schemas.microsoft.com/office/drawing/2014/main" id="{2D9BAE71-0B76-4324-960A-EAD5F541AA51}"/>
              </a:ext>
            </a:extLst>
          </p:cNvPr>
          <p:cNvCxnSpPr>
            <a:cxnSpLocks/>
          </p:cNvCxnSpPr>
          <p:nvPr/>
        </p:nvCxnSpPr>
        <p:spPr>
          <a:xfrm>
            <a:off x="7286712" y="4342688"/>
            <a:ext cx="878792" cy="0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3" name="Gerade Verbindung mit Pfeil 72">
            <a:extLst>
              <a:ext uri="{FF2B5EF4-FFF2-40B4-BE49-F238E27FC236}">
                <a16:creationId xmlns:a16="http://schemas.microsoft.com/office/drawing/2014/main" id="{7A4B5CC2-C628-4DBB-9116-5B1E79AA81A3}"/>
              </a:ext>
            </a:extLst>
          </p:cNvPr>
          <p:cNvCxnSpPr>
            <a:cxnSpLocks/>
            <a:stCxn id="13" idx="2"/>
            <a:endCxn id="17" idx="0"/>
          </p:cNvCxnSpPr>
          <p:nvPr/>
        </p:nvCxnSpPr>
        <p:spPr>
          <a:xfrm>
            <a:off x="8720981" y="4534968"/>
            <a:ext cx="0" cy="545506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Ellipse 17">
            <a:extLst>
              <a:ext uri="{FF2B5EF4-FFF2-40B4-BE49-F238E27FC236}">
                <a16:creationId xmlns:a16="http://schemas.microsoft.com/office/drawing/2014/main" id="{DED71D38-F89F-4378-9E50-8F9A602EB57A}"/>
              </a:ext>
            </a:extLst>
          </p:cNvPr>
          <p:cNvSpPr/>
          <p:nvPr/>
        </p:nvSpPr>
        <p:spPr>
          <a:xfrm>
            <a:off x="5014502" y="2020573"/>
            <a:ext cx="393433" cy="38791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1400" b="1" dirty="0"/>
              <a:t>S1</a:t>
            </a:r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F497E14E-D110-4929-9692-7C45244E592C}"/>
              </a:ext>
            </a:extLst>
          </p:cNvPr>
          <p:cNvSpPr/>
          <p:nvPr/>
        </p:nvSpPr>
        <p:spPr>
          <a:xfrm>
            <a:off x="7089995" y="5479022"/>
            <a:ext cx="393433" cy="38791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1400" b="1" dirty="0"/>
              <a:t>E1</a:t>
            </a:r>
          </a:p>
        </p:txBody>
      </p:sp>
      <p:sp>
        <p:nvSpPr>
          <p:cNvPr id="38" name="Ellipse 37">
            <a:extLst>
              <a:ext uri="{FF2B5EF4-FFF2-40B4-BE49-F238E27FC236}">
                <a16:creationId xmlns:a16="http://schemas.microsoft.com/office/drawing/2014/main" id="{FFCF0CDF-275B-4C0A-AF5E-4BB83D0BC0EA}"/>
              </a:ext>
            </a:extLst>
          </p:cNvPr>
          <p:cNvSpPr/>
          <p:nvPr/>
        </p:nvSpPr>
        <p:spPr>
          <a:xfrm>
            <a:off x="9079739" y="3205843"/>
            <a:ext cx="393433" cy="38791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1400" b="1" dirty="0"/>
              <a:t>S2</a:t>
            </a:r>
          </a:p>
        </p:txBody>
      </p:sp>
      <p:sp>
        <p:nvSpPr>
          <p:cNvPr id="39" name="Ellipse 38">
            <a:extLst>
              <a:ext uri="{FF2B5EF4-FFF2-40B4-BE49-F238E27FC236}">
                <a16:creationId xmlns:a16="http://schemas.microsoft.com/office/drawing/2014/main" id="{C2877238-1A50-49C4-8F7F-3DB2A731687D}"/>
              </a:ext>
            </a:extLst>
          </p:cNvPr>
          <p:cNvSpPr/>
          <p:nvPr/>
        </p:nvSpPr>
        <p:spPr>
          <a:xfrm>
            <a:off x="9079739" y="5476175"/>
            <a:ext cx="393433" cy="38791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1400" b="1" dirty="0"/>
              <a:t>E2</a:t>
            </a:r>
          </a:p>
        </p:txBody>
      </p:sp>
      <p:sp>
        <p:nvSpPr>
          <p:cNvPr id="41" name="Rechteck: abgerundete Ecken 40">
            <a:extLst>
              <a:ext uri="{FF2B5EF4-FFF2-40B4-BE49-F238E27FC236}">
                <a16:creationId xmlns:a16="http://schemas.microsoft.com/office/drawing/2014/main" id="{93AE3690-D2EB-42FF-9F0C-84BFAED8AA42}"/>
              </a:ext>
            </a:extLst>
          </p:cNvPr>
          <p:cNvSpPr/>
          <p:nvPr/>
        </p:nvSpPr>
        <p:spPr>
          <a:xfrm>
            <a:off x="4741490" y="618146"/>
            <a:ext cx="1989745" cy="508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Lehrer</a:t>
            </a:r>
          </a:p>
        </p:txBody>
      </p:sp>
    </p:spTree>
    <p:extLst>
      <p:ext uri="{BB962C8B-B14F-4D97-AF65-F5344CB8AC3E}">
        <p14:creationId xmlns:p14="http://schemas.microsoft.com/office/powerpoint/2010/main" val="1168066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00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500"/>
                            </p:stCondLst>
                            <p:childTnLst>
                              <p:par>
                                <p:cTn id="9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7" grpId="0" animBg="1"/>
      <p:bldP spid="38" grpId="0" animBg="1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: abgerundete Ecken 1">
            <a:extLst>
              <a:ext uri="{FF2B5EF4-FFF2-40B4-BE49-F238E27FC236}">
                <a16:creationId xmlns:a16="http://schemas.microsoft.com/office/drawing/2014/main" id="{9A5886DF-3610-4442-B1C9-308176546216}"/>
              </a:ext>
            </a:extLst>
          </p:cNvPr>
          <p:cNvSpPr/>
          <p:nvPr/>
        </p:nvSpPr>
        <p:spPr>
          <a:xfrm>
            <a:off x="2196269" y="1674976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A1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C35BD327-057F-4F31-B08E-203A9CF2C136}"/>
              </a:ext>
            </a:extLst>
          </p:cNvPr>
          <p:cNvSpPr/>
          <p:nvPr/>
        </p:nvSpPr>
        <p:spPr>
          <a:xfrm>
            <a:off x="4186014" y="1674976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A2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F3D6A98F-6925-4CDD-9573-A1C75E43B7E0}"/>
              </a:ext>
            </a:extLst>
          </p:cNvPr>
          <p:cNvSpPr/>
          <p:nvPr/>
        </p:nvSpPr>
        <p:spPr>
          <a:xfrm>
            <a:off x="6175759" y="1674976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A3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393E60EB-3340-4D4D-A729-851C45DF3D50}"/>
              </a:ext>
            </a:extLst>
          </p:cNvPr>
          <p:cNvSpPr/>
          <p:nvPr/>
        </p:nvSpPr>
        <p:spPr>
          <a:xfrm>
            <a:off x="8165504" y="1674976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A4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658F725E-3536-4800-9885-9F0D127CFF2F}"/>
              </a:ext>
            </a:extLst>
          </p:cNvPr>
          <p:cNvSpPr/>
          <p:nvPr/>
        </p:nvSpPr>
        <p:spPr>
          <a:xfrm>
            <a:off x="2196269" y="2810142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B1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EF661331-14BF-4956-8364-60BC07ED9ACC}"/>
              </a:ext>
            </a:extLst>
          </p:cNvPr>
          <p:cNvSpPr/>
          <p:nvPr/>
        </p:nvSpPr>
        <p:spPr>
          <a:xfrm>
            <a:off x="4186014" y="2810142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B2</a:t>
            </a: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ED0132E9-C3D4-4083-81E0-D84C73F7B477}"/>
              </a:ext>
            </a:extLst>
          </p:cNvPr>
          <p:cNvSpPr/>
          <p:nvPr/>
        </p:nvSpPr>
        <p:spPr>
          <a:xfrm>
            <a:off x="6175759" y="2810142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B3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8FCABF63-1EB8-4FDA-A8C0-891CB070CC0C}"/>
              </a:ext>
            </a:extLst>
          </p:cNvPr>
          <p:cNvSpPr/>
          <p:nvPr/>
        </p:nvSpPr>
        <p:spPr>
          <a:xfrm>
            <a:off x="8165504" y="2810142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B4</a:t>
            </a:r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9253B438-D190-4E5F-8108-B7C03E136796}"/>
              </a:ext>
            </a:extLst>
          </p:cNvPr>
          <p:cNvSpPr/>
          <p:nvPr/>
        </p:nvSpPr>
        <p:spPr>
          <a:xfrm>
            <a:off x="2196269" y="3945308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C1</a:t>
            </a: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A14BE7F0-FD83-4E45-A0A0-A1AD47D50DFB}"/>
              </a:ext>
            </a:extLst>
          </p:cNvPr>
          <p:cNvSpPr/>
          <p:nvPr/>
        </p:nvSpPr>
        <p:spPr>
          <a:xfrm>
            <a:off x="4186014" y="3945308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C2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CFFD26FF-1566-49E1-B20E-397D414D6A61}"/>
              </a:ext>
            </a:extLst>
          </p:cNvPr>
          <p:cNvSpPr/>
          <p:nvPr/>
        </p:nvSpPr>
        <p:spPr>
          <a:xfrm>
            <a:off x="6175759" y="3945308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C3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02EE36D2-9BE3-44DF-B640-927C73B0E875}"/>
              </a:ext>
            </a:extLst>
          </p:cNvPr>
          <p:cNvSpPr/>
          <p:nvPr/>
        </p:nvSpPr>
        <p:spPr>
          <a:xfrm>
            <a:off x="8165504" y="3945308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C4</a:t>
            </a: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C90E539B-FCF9-4661-996A-64898E0A3A08}"/>
              </a:ext>
            </a:extLst>
          </p:cNvPr>
          <p:cNvSpPr/>
          <p:nvPr/>
        </p:nvSpPr>
        <p:spPr>
          <a:xfrm>
            <a:off x="2196269" y="5080474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D1</a:t>
            </a: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03DBAA0C-574C-4461-A4B5-08479768C5A7}"/>
              </a:ext>
            </a:extLst>
          </p:cNvPr>
          <p:cNvSpPr/>
          <p:nvPr/>
        </p:nvSpPr>
        <p:spPr>
          <a:xfrm>
            <a:off x="4186014" y="5080474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D2</a:t>
            </a:r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35D43447-A529-4EAE-A0F2-9271788C91A9}"/>
              </a:ext>
            </a:extLst>
          </p:cNvPr>
          <p:cNvSpPr/>
          <p:nvPr/>
        </p:nvSpPr>
        <p:spPr>
          <a:xfrm>
            <a:off x="6175759" y="5080474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D3</a:t>
            </a:r>
          </a:p>
        </p:txBody>
      </p:sp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D8F332E7-4C6F-440B-8A44-BDFC1CCA10F6}"/>
              </a:ext>
            </a:extLst>
          </p:cNvPr>
          <p:cNvSpPr/>
          <p:nvPr/>
        </p:nvSpPr>
        <p:spPr>
          <a:xfrm>
            <a:off x="8165504" y="5080474"/>
            <a:ext cx="1110953" cy="5896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dk1"/>
                </a:solidFill>
              </a:rPr>
              <a:t>D4</a:t>
            </a:r>
          </a:p>
        </p:txBody>
      </p: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1BB2EC37-701B-434F-B0A4-B55FC0791780}"/>
              </a:ext>
            </a:extLst>
          </p:cNvPr>
          <p:cNvCxnSpPr>
            <a:cxnSpLocks/>
            <a:stCxn id="3" idx="1"/>
            <a:endCxn id="2" idx="3"/>
          </p:cNvCxnSpPr>
          <p:nvPr/>
        </p:nvCxnSpPr>
        <p:spPr>
          <a:xfrm flipH="1">
            <a:off x="3307222" y="1969806"/>
            <a:ext cx="878792" cy="0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F343D397-86FF-4ED5-B058-9C6492D25724}"/>
              </a:ext>
            </a:extLst>
          </p:cNvPr>
          <p:cNvCxnSpPr>
            <a:cxnSpLocks/>
            <a:stCxn id="2" idx="2"/>
            <a:endCxn id="6" idx="0"/>
          </p:cNvCxnSpPr>
          <p:nvPr/>
        </p:nvCxnSpPr>
        <p:spPr>
          <a:xfrm>
            <a:off x="2751746" y="2264636"/>
            <a:ext cx="0" cy="545506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" name="Gerade Verbindung mit Pfeil 23">
            <a:extLst>
              <a:ext uri="{FF2B5EF4-FFF2-40B4-BE49-F238E27FC236}">
                <a16:creationId xmlns:a16="http://schemas.microsoft.com/office/drawing/2014/main" id="{638B2A70-EEA2-4E3A-A5EC-012F848AC682}"/>
              </a:ext>
            </a:extLst>
          </p:cNvPr>
          <p:cNvCxnSpPr>
            <a:cxnSpLocks/>
          </p:cNvCxnSpPr>
          <p:nvPr/>
        </p:nvCxnSpPr>
        <p:spPr>
          <a:xfrm>
            <a:off x="3307222" y="3016072"/>
            <a:ext cx="878792" cy="0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4F63A160-F533-4598-A4D3-8AD2046DB965}"/>
              </a:ext>
            </a:extLst>
          </p:cNvPr>
          <p:cNvCxnSpPr>
            <a:cxnSpLocks/>
          </p:cNvCxnSpPr>
          <p:nvPr/>
        </p:nvCxnSpPr>
        <p:spPr>
          <a:xfrm>
            <a:off x="5292135" y="2995872"/>
            <a:ext cx="878792" cy="0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8" name="Gerade Verbindung mit Pfeil 27">
            <a:extLst>
              <a:ext uri="{FF2B5EF4-FFF2-40B4-BE49-F238E27FC236}">
                <a16:creationId xmlns:a16="http://schemas.microsoft.com/office/drawing/2014/main" id="{C4968892-E149-48F9-A306-D0C571A42F70}"/>
              </a:ext>
            </a:extLst>
          </p:cNvPr>
          <p:cNvCxnSpPr>
            <a:cxnSpLocks/>
            <a:stCxn id="8" idx="2"/>
            <a:endCxn id="12" idx="0"/>
          </p:cNvCxnSpPr>
          <p:nvPr/>
        </p:nvCxnSpPr>
        <p:spPr>
          <a:xfrm>
            <a:off x="6731236" y="3399802"/>
            <a:ext cx="0" cy="545506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1" name="Gerade Verbindung mit Pfeil 30">
            <a:extLst>
              <a:ext uri="{FF2B5EF4-FFF2-40B4-BE49-F238E27FC236}">
                <a16:creationId xmlns:a16="http://schemas.microsoft.com/office/drawing/2014/main" id="{BC306C94-B5EA-4B8F-BF2F-5C6BB11E037F}"/>
              </a:ext>
            </a:extLst>
          </p:cNvPr>
          <p:cNvCxnSpPr>
            <a:cxnSpLocks/>
          </p:cNvCxnSpPr>
          <p:nvPr/>
        </p:nvCxnSpPr>
        <p:spPr>
          <a:xfrm flipH="1">
            <a:off x="5296967" y="4116105"/>
            <a:ext cx="878792" cy="0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4" name="Gerade Verbindung mit Pfeil 33">
            <a:extLst>
              <a:ext uri="{FF2B5EF4-FFF2-40B4-BE49-F238E27FC236}">
                <a16:creationId xmlns:a16="http://schemas.microsoft.com/office/drawing/2014/main" id="{9A800852-45B2-421A-BED3-4B38AFCF804B}"/>
              </a:ext>
            </a:extLst>
          </p:cNvPr>
          <p:cNvCxnSpPr>
            <a:cxnSpLocks/>
            <a:stCxn id="15" idx="3"/>
            <a:endCxn id="16" idx="1"/>
          </p:cNvCxnSpPr>
          <p:nvPr/>
        </p:nvCxnSpPr>
        <p:spPr>
          <a:xfrm>
            <a:off x="5296967" y="5375304"/>
            <a:ext cx="878792" cy="0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5" name="Gerade Verbindung mit Pfeil 34">
            <a:extLst>
              <a:ext uri="{FF2B5EF4-FFF2-40B4-BE49-F238E27FC236}">
                <a16:creationId xmlns:a16="http://schemas.microsoft.com/office/drawing/2014/main" id="{3575D5A3-44D2-432D-8E38-B808E6C627FB}"/>
              </a:ext>
            </a:extLst>
          </p:cNvPr>
          <p:cNvCxnSpPr>
            <a:cxnSpLocks/>
          </p:cNvCxnSpPr>
          <p:nvPr/>
        </p:nvCxnSpPr>
        <p:spPr>
          <a:xfrm flipH="1">
            <a:off x="3307222" y="4138538"/>
            <a:ext cx="878792" cy="0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0" name="Gerade Verbindung mit Pfeil 39">
            <a:extLst>
              <a:ext uri="{FF2B5EF4-FFF2-40B4-BE49-F238E27FC236}">
                <a16:creationId xmlns:a16="http://schemas.microsoft.com/office/drawing/2014/main" id="{4BF6B50F-A282-41D0-8A0D-57A589E2A88B}"/>
              </a:ext>
            </a:extLst>
          </p:cNvPr>
          <p:cNvCxnSpPr>
            <a:cxnSpLocks/>
            <a:stCxn id="10" idx="2"/>
            <a:endCxn id="14" idx="0"/>
          </p:cNvCxnSpPr>
          <p:nvPr/>
        </p:nvCxnSpPr>
        <p:spPr>
          <a:xfrm>
            <a:off x="2751746" y="4534968"/>
            <a:ext cx="0" cy="545506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3" name="Gerade Verbindung mit Pfeil 42">
            <a:extLst>
              <a:ext uri="{FF2B5EF4-FFF2-40B4-BE49-F238E27FC236}">
                <a16:creationId xmlns:a16="http://schemas.microsoft.com/office/drawing/2014/main" id="{F365F139-3FF8-46BB-87B9-780100BC6B01}"/>
              </a:ext>
            </a:extLst>
          </p:cNvPr>
          <p:cNvCxnSpPr>
            <a:cxnSpLocks/>
            <a:stCxn id="14" idx="3"/>
            <a:endCxn id="15" idx="1"/>
          </p:cNvCxnSpPr>
          <p:nvPr/>
        </p:nvCxnSpPr>
        <p:spPr>
          <a:xfrm>
            <a:off x="3307222" y="5375304"/>
            <a:ext cx="878792" cy="0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3" name="Gerade Verbindung mit Pfeil 52">
            <a:extLst>
              <a:ext uri="{FF2B5EF4-FFF2-40B4-BE49-F238E27FC236}">
                <a16:creationId xmlns:a16="http://schemas.microsoft.com/office/drawing/2014/main" id="{2634A676-E237-4F47-9569-0FD29ECBF9F3}"/>
              </a:ext>
            </a:extLst>
          </p:cNvPr>
          <p:cNvCxnSpPr>
            <a:cxnSpLocks/>
            <a:stCxn id="5" idx="1"/>
            <a:endCxn id="4" idx="3"/>
          </p:cNvCxnSpPr>
          <p:nvPr/>
        </p:nvCxnSpPr>
        <p:spPr>
          <a:xfrm flipH="1">
            <a:off x="7286712" y="1969806"/>
            <a:ext cx="878792" cy="0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7" name="Gerade Verbindung mit Pfeil 56">
            <a:extLst>
              <a:ext uri="{FF2B5EF4-FFF2-40B4-BE49-F238E27FC236}">
                <a16:creationId xmlns:a16="http://schemas.microsoft.com/office/drawing/2014/main" id="{FB06787E-37B9-4F21-89B0-E50B481C227E}"/>
              </a:ext>
            </a:extLst>
          </p:cNvPr>
          <p:cNvCxnSpPr>
            <a:cxnSpLocks/>
          </p:cNvCxnSpPr>
          <p:nvPr/>
        </p:nvCxnSpPr>
        <p:spPr>
          <a:xfrm>
            <a:off x="6997936" y="2274725"/>
            <a:ext cx="0" cy="545506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8" name="Gerade Verbindung mit Pfeil 57">
            <a:extLst>
              <a:ext uri="{FF2B5EF4-FFF2-40B4-BE49-F238E27FC236}">
                <a16:creationId xmlns:a16="http://schemas.microsoft.com/office/drawing/2014/main" id="{2250DD72-554C-4B2C-81CC-0F0A792E4319}"/>
              </a:ext>
            </a:extLst>
          </p:cNvPr>
          <p:cNvCxnSpPr>
            <a:cxnSpLocks/>
            <a:stCxn id="9" idx="0"/>
            <a:endCxn id="5" idx="2"/>
          </p:cNvCxnSpPr>
          <p:nvPr/>
        </p:nvCxnSpPr>
        <p:spPr>
          <a:xfrm flipV="1">
            <a:off x="8720981" y="2264636"/>
            <a:ext cx="0" cy="545506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3" name="Gerade Verbindung mit Pfeil 62">
            <a:extLst>
              <a:ext uri="{FF2B5EF4-FFF2-40B4-BE49-F238E27FC236}">
                <a16:creationId xmlns:a16="http://schemas.microsoft.com/office/drawing/2014/main" id="{6742919F-A6D4-4435-9180-845D0A3A84B6}"/>
              </a:ext>
            </a:extLst>
          </p:cNvPr>
          <p:cNvCxnSpPr>
            <a:cxnSpLocks/>
          </p:cNvCxnSpPr>
          <p:nvPr/>
        </p:nvCxnSpPr>
        <p:spPr>
          <a:xfrm flipH="1">
            <a:off x="5296967" y="3216068"/>
            <a:ext cx="878792" cy="0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4" name="Gerade Verbindung mit Pfeil 63">
            <a:extLst>
              <a:ext uri="{FF2B5EF4-FFF2-40B4-BE49-F238E27FC236}">
                <a16:creationId xmlns:a16="http://schemas.microsoft.com/office/drawing/2014/main" id="{B9DD4EEF-84CC-46C9-98A0-109DD1722207}"/>
              </a:ext>
            </a:extLst>
          </p:cNvPr>
          <p:cNvCxnSpPr>
            <a:cxnSpLocks/>
            <a:stCxn id="7" idx="2"/>
            <a:endCxn id="11" idx="0"/>
          </p:cNvCxnSpPr>
          <p:nvPr/>
        </p:nvCxnSpPr>
        <p:spPr>
          <a:xfrm>
            <a:off x="4741491" y="3399802"/>
            <a:ext cx="0" cy="545506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8" name="Gerade Verbindung mit Pfeil 67">
            <a:extLst>
              <a:ext uri="{FF2B5EF4-FFF2-40B4-BE49-F238E27FC236}">
                <a16:creationId xmlns:a16="http://schemas.microsoft.com/office/drawing/2014/main" id="{2C646E9A-C13B-4B38-83A9-B9B48B7D0DEE}"/>
              </a:ext>
            </a:extLst>
          </p:cNvPr>
          <p:cNvCxnSpPr>
            <a:cxnSpLocks/>
          </p:cNvCxnSpPr>
          <p:nvPr/>
        </p:nvCxnSpPr>
        <p:spPr>
          <a:xfrm>
            <a:off x="5296967" y="4342688"/>
            <a:ext cx="878792" cy="0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2" name="Gerade Verbindung mit Pfeil 71">
            <a:extLst>
              <a:ext uri="{FF2B5EF4-FFF2-40B4-BE49-F238E27FC236}">
                <a16:creationId xmlns:a16="http://schemas.microsoft.com/office/drawing/2014/main" id="{2D9BAE71-0B76-4324-960A-EAD5F541AA51}"/>
              </a:ext>
            </a:extLst>
          </p:cNvPr>
          <p:cNvCxnSpPr>
            <a:cxnSpLocks/>
          </p:cNvCxnSpPr>
          <p:nvPr/>
        </p:nvCxnSpPr>
        <p:spPr>
          <a:xfrm>
            <a:off x="7286712" y="4342688"/>
            <a:ext cx="878792" cy="0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3" name="Gerade Verbindung mit Pfeil 72">
            <a:extLst>
              <a:ext uri="{FF2B5EF4-FFF2-40B4-BE49-F238E27FC236}">
                <a16:creationId xmlns:a16="http://schemas.microsoft.com/office/drawing/2014/main" id="{7A4B5CC2-C628-4DBB-9116-5B1E79AA81A3}"/>
              </a:ext>
            </a:extLst>
          </p:cNvPr>
          <p:cNvCxnSpPr>
            <a:cxnSpLocks/>
            <a:stCxn id="13" idx="2"/>
            <a:endCxn id="17" idx="0"/>
          </p:cNvCxnSpPr>
          <p:nvPr/>
        </p:nvCxnSpPr>
        <p:spPr>
          <a:xfrm>
            <a:off x="8720981" y="4534968"/>
            <a:ext cx="0" cy="545506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Ellipse 17">
            <a:extLst>
              <a:ext uri="{FF2B5EF4-FFF2-40B4-BE49-F238E27FC236}">
                <a16:creationId xmlns:a16="http://schemas.microsoft.com/office/drawing/2014/main" id="{DED71D38-F89F-4378-9E50-8F9A602EB57A}"/>
              </a:ext>
            </a:extLst>
          </p:cNvPr>
          <p:cNvSpPr/>
          <p:nvPr/>
        </p:nvSpPr>
        <p:spPr>
          <a:xfrm>
            <a:off x="5014502" y="2020573"/>
            <a:ext cx="393433" cy="38791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1400" b="1" dirty="0"/>
              <a:t>S1</a:t>
            </a:r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F497E14E-D110-4929-9692-7C45244E592C}"/>
              </a:ext>
            </a:extLst>
          </p:cNvPr>
          <p:cNvSpPr/>
          <p:nvPr/>
        </p:nvSpPr>
        <p:spPr>
          <a:xfrm>
            <a:off x="7089995" y="5479022"/>
            <a:ext cx="393433" cy="38791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1400" b="1" dirty="0"/>
              <a:t>E1</a:t>
            </a:r>
          </a:p>
        </p:txBody>
      </p:sp>
      <p:sp>
        <p:nvSpPr>
          <p:cNvPr id="38" name="Ellipse 37">
            <a:extLst>
              <a:ext uri="{FF2B5EF4-FFF2-40B4-BE49-F238E27FC236}">
                <a16:creationId xmlns:a16="http://schemas.microsoft.com/office/drawing/2014/main" id="{FFCF0CDF-275B-4C0A-AF5E-4BB83D0BC0EA}"/>
              </a:ext>
            </a:extLst>
          </p:cNvPr>
          <p:cNvSpPr/>
          <p:nvPr/>
        </p:nvSpPr>
        <p:spPr>
          <a:xfrm>
            <a:off x="9079739" y="3205843"/>
            <a:ext cx="393433" cy="38791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1400" b="1" dirty="0"/>
              <a:t>S2</a:t>
            </a:r>
          </a:p>
        </p:txBody>
      </p:sp>
      <p:sp>
        <p:nvSpPr>
          <p:cNvPr id="39" name="Ellipse 38">
            <a:extLst>
              <a:ext uri="{FF2B5EF4-FFF2-40B4-BE49-F238E27FC236}">
                <a16:creationId xmlns:a16="http://schemas.microsoft.com/office/drawing/2014/main" id="{C2877238-1A50-49C4-8F7F-3DB2A731687D}"/>
              </a:ext>
            </a:extLst>
          </p:cNvPr>
          <p:cNvSpPr/>
          <p:nvPr/>
        </p:nvSpPr>
        <p:spPr>
          <a:xfrm>
            <a:off x="9079739" y="5476175"/>
            <a:ext cx="393433" cy="38791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1400" b="1" dirty="0"/>
              <a:t>E2</a:t>
            </a: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1126B1DE-E800-42C9-A452-DE881E06DD8C}"/>
              </a:ext>
            </a:extLst>
          </p:cNvPr>
          <p:cNvSpPr/>
          <p:nvPr/>
        </p:nvSpPr>
        <p:spPr>
          <a:xfrm>
            <a:off x="4741490" y="618146"/>
            <a:ext cx="1989745" cy="508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Lehrer</a:t>
            </a:r>
          </a:p>
        </p:txBody>
      </p:sp>
      <p:cxnSp>
        <p:nvCxnSpPr>
          <p:cNvPr id="42" name="Gerade Verbindung mit Pfeil 41">
            <a:extLst>
              <a:ext uri="{FF2B5EF4-FFF2-40B4-BE49-F238E27FC236}">
                <a16:creationId xmlns:a16="http://schemas.microsoft.com/office/drawing/2014/main" id="{2FD397B0-C947-4AA0-9E3D-9863E6379756}"/>
              </a:ext>
            </a:extLst>
          </p:cNvPr>
          <p:cNvCxnSpPr>
            <a:cxnSpLocks/>
          </p:cNvCxnSpPr>
          <p:nvPr/>
        </p:nvCxnSpPr>
        <p:spPr>
          <a:xfrm>
            <a:off x="5292135" y="1858337"/>
            <a:ext cx="878792" cy="0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5" name="Textfeld 24">
            <a:extLst>
              <a:ext uri="{FF2B5EF4-FFF2-40B4-BE49-F238E27FC236}">
                <a16:creationId xmlns:a16="http://schemas.microsoft.com/office/drawing/2014/main" id="{85CF5C01-52B2-44DE-A19D-32DAD43FC630}"/>
              </a:ext>
            </a:extLst>
          </p:cNvPr>
          <p:cNvSpPr txBox="1"/>
          <p:nvPr/>
        </p:nvSpPr>
        <p:spPr>
          <a:xfrm>
            <a:off x="3742877" y="1625874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schemeClr val="accent6">
                    <a:lumMod val="75000"/>
                  </a:schemeClr>
                </a:solidFill>
              </a:rPr>
              <a:t>R1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E1DD88C5-558D-4039-A895-E9987FFFD9EE}"/>
              </a:ext>
            </a:extLst>
          </p:cNvPr>
          <p:cNvSpPr txBox="1"/>
          <p:nvPr/>
        </p:nvSpPr>
        <p:spPr>
          <a:xfrm>
            <a:off x="5289484" y="1535101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schemeClr val="accent6">
                    <a:lumMod val="75000"/>
                  </a:schemeClr>
                </a:solidFill>
              </a:rPr>
              <a:t>R2</a:t>
            </a:r>
          </a:p>
        </p:txBody>
      </p:sp>
      <p:cxnSp>
        <p:nvCxnSpPr>
          <p:cNvPr id="47" name="Gerade Verbindung mit Pfeil 46">
            <a:extLst>
              <a:ext uri="{FF2B5EF4-FFF2-40B4-BE49-F238E27FC236}">
                <a16:creationId xmlns:a16="http://schemas.microsoft.com/office/drawing/2014/main" id="{C9B1FF07-BB7B-4BBF-8764-9ED04B20DDA8}"/>
              </a:ext>
            </a:extLst>
          </p:cNvPr>
          <p:cNvCxnSpPr>
            <a:cxnSpLocks/>
          </p:cNvCxnSpPr>
          <p:nvPr/>
        </p:nvCxnSpPr>
        <p:spPr>
          <a:xfrm>
            <a:off x="6472846" y="2274725"/>
            <a:ext cx="0" cy="545506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0" name="Gerade Verbindung mit Pfeil 49">
            <a:extLst>
              <a:ext uri="{FF2B5EF4-FFF2-40B4-BE49-F238E27FC236}">
                <a16:creationId xmlns:a16="http://schemas.microsoft.com/office/drawing/2014/main" id="{2AD03EBC-ADE0-4EAA-9624-5E984EAD25FC}"/>
              </a:ext>
            </a:extLst>
          </p:cNvPr>
          <p:cNvCxnSpPr>
            <a:cxnSpLocks/>
          </p:cNvCxnSpPr>
          <p:nvPr/>
        </p:nvCxnSpPr>
        <p:spPr>
          <a:xfrm flipH="1">
            <a:off x="5296966" y="2017603"/>
            <a:ext cx="878792" cy="0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1" name="Textfeld 50">
            <a:extLst>
              <a:ext uri="{FF2B5EF4-FFF2-40B4-BE49-F238E27FC236}">
                <a16:creationId xmlns:a16="http://schemas.microsoft.com/office/drawing/2014/main" id="{99B3D13F-916B-47B1-867D-D9C49591E9B3}"/>
              </a:ext>
            </a:extLst>
          </p:cNvPr>
          <p:cNvSpPr txBox="1"/>
          <p:nvPr/>
        </p:nvSpPr>
        <p:spPr>
          <a:xfrm>
            <a:off x="6949622" y="2249702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srgbClr val="C00000"/>
                </a:solidFill>
              </a:rPr>
              <a:t>R1</a:t>
            </a:r>
          </a:p>
        </p:txBody>
      </p:sp>
      <p:sp>
        <p:nvSpPr>
          <p:cNvPr id="52" name="Textfeld 51">
            <a:extLst>
              <a:ext uri="{FF2B5EF4-FFF2-40B4-BE49-F238E27FC236}">
                <a16:creationId xmlns:a16="http://schemas.microsoft.com/office/drawing/2014/main" id="{6C2B2E59-BA86-4246-A831-90372453F7DB}"/>
              </a:ext>
            </a:extLst>
          </p:cNvPr>
          <p:cNvSpPr txBox="1"/>
          <p:nvPr/>
        </p:nvSpPr>
        <p:spPr>
          <a:xfrm>
            <a:off x="5811691" y="1973622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srgbClr val="C00000"/>
                </a:solidFill>
              </a:rPr>
              <a:t>R2</a:t>
            </a:r>
          </a:p>
        </p:txBody>
      </p:sp>
      <p:cxnSp>
        <p:nvCxnSpPr>
          <p:cNvPr id="54" name="Gerade Verbindung mit Pfeil 53">
            <a:extLst>
              <a:ext uri="{FF2B5EF4-FFF2-40B4-BE49-F238E27FC236}">
                <a16:creationId xmlns:a16="http://schemas.microsoft.com/office/drawing/2014/main" id="{A4C1126B-F314-4126-93EF-194E371A366E}"/>
              </a:ext>
            </a:extLst>
          </p:cNvPr>
          <p:cNvCxnSpPr>
            <a:cxnSpLocks/>
          </p:cNvCxnSpPr>
          <p:nvPr/>
        </p:nvCxnSpPr>
        <p:spPr>
          <a:xfrm>
            <a:off x="3018681" y="3428326"/>
            <a:ext cx="0" cy="545506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5" name="Gerade Verbindung mit Pfeil 54">
            <a:extLst>
              <a:ext uri="{FF2B5EF4-FFF2-40B4-BE49-F238E27FC236}">
                <a16:creationId xmlns:a16="http://schemas.microsoft.com/office/drawing/2014/main" id="{F5C8E848-3D86-469F-8F30-65F0E657740F}"/>
              </a:ext>
            </a:extLst>
          </p:cNvPr>
          <p:cNvCxnSpPr>
            <a:cxnSpLocks/>
          </p:cNvCxnSpPr>
          <p:nvPr/>
        </p:nvCxnSpPr>
        <p:spPr>
          <a:xfrm>
            <a:off x="2459646" y="3399801"/>
            <a:ext cx="0" cy="545506"/>
          </a:xfrm>
          <a:prstGeom prst="straightConnector1">
            <a:avLst/>
          </a:prstGeom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9" name="Textfeld 58">
            <a:extLst>
              <a:ext uri="{FF2B5EF4-FFF2-40B4-BE49-F238E27FC236}">
                <a16:creationId xmlns:a16="http://schemas.microsoft.com/office/drawing/2014/main" id="{F85EE4D2-B23A-453D-BDD6-CC440BCD2083}"/>
              </a:ext>
            </a:extLst>
          </p:cNvPr>
          <p:cNvSpPr txBox="1"/>
          <p:nvPr/>
        </p:nvSpPr>
        <p:spPr>
          <a:xfrm>
            <a:off x="3297723" y="2687114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schemeClr val="accent6">
                    <a:lumMod val="75000"/>
                  </a:schemeClr>
                </a:solidFill>
              </a:rPr>
              <a:t>R1</a:t>
            </a:r>
          </a:p>
        </p:txBody>
      </p:sp>
      <p:sp>
        <p:nvSpPr>
          <p:cNvPr id="60" name="Textfeld 59">
            <a:extLst>
              <a:ext uri="{FF2B5EF4-FFF2-40B4-BE49-F238E27FC236}">
                <a16:creationId xmlns:a16="http://schemas.microsoft.com/office/drawing/2014/main" id="{F1724C32-621B-42EC-97DE-734A26B6B66C}"/>
              </a:ext>
            </a:extLst>
          </p:cNvPr>
          <p:cNvSpPr txBox="1"/>
          <p:nvPr/>
        </p:nvSpPr>
        <p:spPr>
          <a:xfrm>
            <a:off x="2030034" y="3391310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schemeClr val="accent6">
                    <a:lumMod val="75000"/>
                  </a:schemeClr>
                </a:solidFill>
              </a:rPr>
              <a:t>R2</a:t>
            </a:r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93EF31AE-F0D2-4BBA-8282-C7E128086459}"/>
              </a:ext>
            </a:extLst>
          </p:cNvPr>
          <p:cNvSpPr txBox="1"/>
          <p:nvPr/>
        </p:nvSpPr>
        <p:spPr>
          <a:xfrm>
            <a:off x="4679055" y="3331747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C00000"/>
                </a:solidFill>
              </a:rPr>
              <a:t>R1</a:t>
            </a:r>
          </a:p>
        </p:txBody>
      </p:sp>
      <p:sp>
        <p:nvSpPr>
          <p:cNvPr id="62" name="Textfeld 61">
            <a:extLst>
              <a:ext uri="{FF2B5EF4-FFF2-40B4-BE49-F238E27FC236}">
                <a16:creationId xmlns:a16="http://schemas.microsoft.com/office/drawing/2014/main" id="{66AE3C4C-C31A-4F79-98B5-5A7C61C5B8A0}"/>
              </a:ext>
            </a:extLst>
          </p:cNvPr>
          <p:cNvSpPr txBox="1"/>
          <p:nvPr/>
        </p:nvSpPr>
        <p:spPr>
          <a:xfrm>
            <a:off x="3742877" y="3147081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srgbClr val="C00000"/>
                </a:solidFill>
              </a:rPr>
              <a:t>R2</a:t>
            </a:r>
          </a:p>
        </p:txBody>
      </p:sp>
      <p:cxnSp>
        <p:nvCxnSpPr>
          <p:cNvPr id="65" name="Gerade Verbindung mit Pfeil 64">
            <a:extLst>
              <a:ext uri="{FF2B5EF4-FFF2-40B4-BE49-F238E27FC236}">
                <a16:creationId xmlns:a16="http://schemas.microsoft.com/office/drawing/2014/main" id="{7A716FCF-B943-4A5C-802E-A0551A32D425}"/>
              </a:ext>
            </a:extLst>
          </p:cNvPr>
          <p:cNvCxnSpPr>
            <a:cxnSpLocks/>
          </p:cNvCxnSpPr>
          <p:nvPr/>
        </p:nvCxnSpPr>
        <p:spPr>
          <a:xfrm flipH="1">
            <a:off x="3307222" y="3205843"/>
            <a:ext cx="878792" cy="0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6" name="Gerade Verbindung mit Pfeil 65">
            <a:extLst>
              <a:ext uri="{FF2B5EF4-FFF2-40B4-BE49-F238E27FC236}">
                <a16:creationId xmlns:a16="http://schemas.microsoft.com/office/drawing/2014/main" id="{4F461F43-BA3F-4F75-9ADE-3319AD593E9C}"/>
              </a:ext>
            </a:extLst>
          </p:cNvPr>
          <p:cNvCxnSpPr>
            <a:cxnSpLocks/>
          </p:cNvCxnSpPr>
          <p:nvPr/>
        </p:nvCxnSpPr>
        <p:spPr>
          <a:xfrm>
            <a:off x="4733634" y="2274725"/>
            <a:ext cx="0" cy="545506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7" name="Gerade Verbindung mit Pfeil 66">
            <a:extLst>
              <a:ext uri="{FF2B5EF4-FFF2-40B4-BE49-F238E27FC236}">
                <a16:creationId xmlns:a16="http://schemas.microsoft.com/office/drawing/2014/main" id="{88D22F2F-0330-423F-8CC4-449FE656089E}"/>
              </a:ext>
            </a:extLst>
          </p:cNvPr>
          <p:cNvCxnSpPr>
            <a:cxnSpLocks/>
          </p:cNvCxnSpPr>
          <p:nvPr/>
        </p:nvCxnSpPr>
        <p:spPr>
          <a:xfrm>
            <a:off x="3307222" y="4342688"/>
            <a:ext cx="878792" cy="0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1879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500"/>
                            </p:stCondLst>
                            <p:childTnLst>
                              <p:par>
                                <p:cTn id="5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500"/>
                            </p:stCondLst>
                            <p:childTnLst>
                              <p:par>
                                <p:cTn id="10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500"/>
                            </p:stCondLst>
                            <p:childTnLst>
                              <p:par>
                                <p:cTn id="1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000"/>
                            </p:stCondLst>
                            <p:childTnLst>
                              <p:par>
                                <p:cTn id="1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000"/>
                            </p:stCondLst>
                            <p:childTnLst>
                              <p:par>
                                <p:cTn id="1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4500"/>
                            </p:stCondLst>
                            <p:childTnLst>
                              <p:par>
                                <p:cTn id="1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7" grpId="0" animBg="1"/>
      <p:bldP spid="38" grpId="0" animBg="1"/>
      <p:bldP spid="39" grpId="0" animBg="1"/>
      <p:bldP spid="25" grpId="0"/>
      <p:bldP spid="46" grpId="0"/>
      <p:bldP spid="51" grpId="0"/>
      <p:bldP spid="52" grpId="0"/>
      <p:bldP spid="59" grpId="0"/>
      <p:bldP spid="60" grpId="0"/>
      <p:bldP spid="61" grpId="0"/>
      <p:bldP spid="62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Breitbild</PresentationFormat>
  <Paragraphs>67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Dirk Schmidt</dc:creator>
  <cp:lastModifiedBy>Dirk Schmidt</cp:lastModifiedBy>
  <cp:revision>10</cp:revision>
  <dcterms:created xsi:type="dcterms:W3CDTF">2017-10-15T10:08:32Z</dcterms:created>
  <dcterms:modified xsi:type="dcterms:W3CDTF">2017-10-18T10:59:46Z</dcterms:modified>
</cp:coreProperties>
</file>